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20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3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44.png"/><Relationship Id="rId2" Type="http://schemas.openxmlformats.org/officeDocument/2006/relationships/image" Target="../media/image105.png"/><Relationship Id="rId16" Type="http://schemas.openxmlformats.org/officeDocument/2006/relationships/image" Target="../media/image141.png"/><Relationship Id="rId20" Type="http://schemas.openxmlformats.org/officeDocument/2006/relationships/image" Target="../media/image128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4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40.png"/><Relationship Id="rId23" Type="http://schemas.openxmlformats.org/officeDocument/2006/relationships/image" Target="../media/image14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39.png"/><Relationship Id="rId22" Type="http://schemas.openxmlformats.org/officeDocument/2006/relationships/image" Target="../media/image130.png"/><Relationship Id="rId27" Type="http://schemas.openxmlformats.org/officeDocument/2006/relationships/image" Target="../media/image145.png"/><Relationship Id="rId30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54.png"/><Relationship Id="rId2" Type="http://schemas.openxmlformats.org/officeDocument/2006/relationships/image" Target="../media/image105.png"/><Relationship Id="rId16" Type="http://schemas.openxmlformats.org/officeDocument/2006/relationships/image" Target="../media/image151.png"/><Relationship Id="rId20" Type="http://schemas.openxmlformats.org/officeDocument/2006/relationships/image" Target="../media/image128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5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50.png"/><Relationship Id="rId23" Type="http://schemas.openxmlformats.org/officeDocument/2006/relationships/image" Target="../media/image15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49.png"/><Relationship Id="rId22" Type="http://schemas.openxmlformats.org/officeDocument/2006/relationships/image" Target="../media/image130.png"/><Relationship Id="rId27" Type="http://schemas.openxmlformats.org/officeDocument/2006/relationships/image" Target="../media/image155.png"/><Relationship Id="rId30" Type="http://schemas.openxmlformats.org/officeDocument/2006/relationships/image" Target="../media/image1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5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64.png"/><Relationship Id="rId2" Type="http://schemas.openxmlformats.org/officeDocument/2006/relationships/image" Target="../media/image105.png"/><Relationship Id="rId16" Type="http://schemas.openxmlformats.org/officeDocument/2006/relationships/image" Target="../media/image161.png"/><Relationship Id="rId20" Type="http://schemas.openxmlformats.org/officeDocument/2006/relationships/image" Target="../media/image128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6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60.png"/><Relationship Id="rId23" Type="http://schemas.openxmlformats.org/officeDocument/2006/relationships/image" Target="../media/image16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59.png"/><Relationship Id="rId22" Type="http://schemas.openxmlformats.org/officeDocument/2006/relationships/image" Target="../media/image130.png"/><Relationship Id="rId27" Type="http://schemas.openxmlformats.org/officeDocument/2006/relationships/image" Target="../media/image165.png"/><Relationship Id="rId30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6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74.png"/><Relationship Id="rId2" Type="http://schemas.openxmlformats.org/officeDocument/2006/relationships/image" Target="../media/image105.png"/><Relationship Id="rId16" Type="http://schemas.openxmlformats.org/officeDocument/2006/relationships/image" Target="../media/image171.png"/><Relationship Id="rId20" Type="http://schemas.openxmlformats.org/officeDocument/2006/relationships/image" Target="../media/image128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7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70.png"/><Relationship Id="rId23" Type="http://schemas.openxmlformats.org/officeDocument/2006/relationships/image" Target="../media/image17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69.png"/><Relationship Id="rId22" Type="http://schemas.openxmlformats.org/officeDocument/2006/relationships/image" Target="../media/image130.png"/><Relationship Id="rId27" Type="http://schemas.openxmlformats.org/officeDocument/2006/relationships/image" Target="../media/image175.png"/><Relationship Id="rId30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78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84.png"/><Relationship Id="rId2" Type="http://schemas.openxmlformats.org/officeDocument/2006/relationships/image" Target="../media/image105.png"/><Relationship Id="rId16" Type="http://schemas.openxmlformats.org/officeDocument/2006/relationships/image" Target="../media/image181.png"/><Relationship Id="rId20" Type="http://schemas.openxmlformats.org/officeDocument/2006/relationships/image" Target="../media/image128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83.png"/><Relationship Id="rId32" Type="http://schemas.openxmlformats.org/officeDocument/2006/relationships/image" Target="../media/image37.png"/><Relationship Id="rId5" Type="http://schemas.openxmlformats.org/officeDocument/2006/relationships/image" Target="../media/image81.png"/><Relationship Id="rId15" Type="http://schemas.openxmlformats.org/officeDocument/2006/relationships/image" Target="../media/image180.png"/><Relationship Id="rId23" Type="http://schemas.openxmlformats.org/officeDocument/2006/relationships/image" Target="../media/image182.png"/><Relationship Id="rId28" Type="http://schemas.openxmlformats.org/officeDocument/2006/relationships/image" Target="../media/image135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79.png"/><Relationship Id="rId22" Type="http://schemas.openxmlformats.org/officeDocument/2006/relationships/image" Target="../media/image130.png"/><Relationship Id="rId27" Type="http://schemas.openxmlformats.org/officeDocument/2006/relationships/image" Target="../media/image185.png"/><Relationship Id="rId30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26" Type="http://schemas.openxmlformats.org/officeDocument/2006/relationships/image" Target="../media/image37.png"/><Relationship Id="rId3" Type="http://schemas.openxmlformats.org/officeDocument/2006/relationships/image" Target="../media/image35.png"/><Relationship Id="rId21" Type="http://schemas.openxmlformats.org/officeDocument/2006/relationships/image" Target="../media/image200.png"/><Relationship Id="rId7" Type="http://schemas.openxmlformats.org/officeDocument/2006/relationships/image" Target="../media/image189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36.png"/><Relationship Id="rId2" Type="http://schemas.openxmlformats.org/officeDocument/2006/relationships/image" Target="../media/image187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39.png"/><Relationship Id="rId24" Type="http://schemas.openxmlformats.org/officeDocument/2006/relationships/image" Target="../media/image203.png"/><Relationship Id="rId5" Type="http://schemas.openxmlformats.org/officeDocument/2006/relationships/image" Target="../media/image40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28" Type="http://schemas.openxmlformats.org/officeDocument/2006/relationships/image" Target="../media/image205.png"/><Relationship Id="rId10" Type="http://schemas.openxmlformats.org/officeDocument/2006/relationships/image" Target="../media/image81.png"/><Relationship Id="rId19" Type="http://schemas.openxmlformats.org/officeDocument/2006/relationships/image" Target="../media/image198.png"/><Relationship Id="rId4" Type="http://schemas.openxmlformats.org/officeDocument/2006/relationships/image" Target="../media/image80.png"/><Relationship Id="rId9" Type="http://schemas.openxmlformats.org/officeDocument/2006/relationships/image" Target="../media/image60.png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08.png"/><Relationship Id="rId12" Type="http://schemas.openxmlformats.org/officeDocument/2006/relationships/image" Target="../media/image3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81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80.png"/><Relationship Id="rId9" Type="http://schemas.openxmlformats.org/officeDocument/2006/relationships/image" Target="../media/image190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10.png"/><Relationship Id="rId12" Type="http://schemas.openxmlformats.org/officeDocument/2006/relationships/image" Target="../media/image36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12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60.png"/><Relationship Id="rId18" Type="http://schemas.openxmlformats.org/officeDocument/2006/relationships/image" Target="../media/image217.png"/><Relationship Id="rId26" Type="http://schemas.openxmlformats.org/officeDocument/2006/relationships/image" Target="../media/image224.png"/><Relationship Id="rId3" Type="http://schemas.openxmlformats.org/officeDocument/2006/relationships/image" Target="../media/image35.png"/><Relationship Id="rId21" Type="http://schemas.openxmlformats.org/officeDocument/2006/relationships/image" Target="../media/image219.png"/><Relationship Id="rId7" Type="http://schemas.openxmlformats.org/officeDocument/2006/relationships/image" Target="../media/image214.png"/><Relationship Id="rId12" Type="http://schemas.openxmlformats.org/officeDocument/2006/relationships/image" Target="../media/image38.png"/><Relationship Id="rId17" Type="http://schemas.openxmlformats.org/officeDocument/2006/relationships/image" Target="../media/image65.png"/><Relationship Id="rId25" Type="http://schemas.openxmlformats.org/officeDocument/2006/relationships/image" Target="../media/image223.png"/><Relationship Id="rId2" Type="http://schemas.openxmlformats.org/officeDocument/2006/relationships/image" Target="../media/image213.png"/><Relationship Id="rId16" Type="http://schemas.openxmlformats.org/officeDocument/2006/relationships/image" Target="../media/image216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24" Type="http://schemas.openxmlformats.org/officeDocument/2006/relationships/image" Target="../media/image222.png"/><Relationship Id="rId5" Type="http://schemas.openxmlformats.org/officeDocument/2006/relationships/image" Target="../media/image40.png"/><Relationship Id="rId15" Type="http://schemas.openxmlformats.org/officeDocument/2006/relationships/image" Target="../media/image64.png"/><Relationship Id="rId23" Type="http://schemas.openxmlformats.org/officeDocument/2006/relationships/image" Target="../media/image221.png"/><Relationship Id="rId28" Type="http://schemas.openxmlformats.org/officeDocument/2006/relationships/image" Target="../media/image226.png"/><Relationship Id="rId10" Type="http://schemas.openxmlformats.org/officeDocument/2006/relationships/image" Target="../media/image39.png"/><Relationship Id="rId19" Type="http://schemas.openxmlformats.org/officeDocument/2006/relationships/image" Target="../media/image218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14" Type="http://schemas.openxmlformats.org/officeDocument/2006/relationships/image" Target="../media/image63.png"/><Relationship Id="rId22" Type="http://schemas.openxmlformats.org/officeDocument/2006/relationships/image" Target="../media/image220.png"/><Relationship Id="rId27" Type="http://schemas.openxmlformats.org/officeDocument/2006/relationships/image" Target="../media/image2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29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7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35.png"/><Relationship Id="rId21" Type="http://schemas.openxmlformats.org/officeDocument/2006/relationships/image" Target="../media/image72.png"/><Relationship Id="rId7" Type="http://schemas.openxmlformats.org/officeDocument/2006/relationships/image" Target="../media/image39.png"/><Relationship Id="rId12" Type="http://schemas.openxmlformats.org/officeDocument/2006/relationships/image" Target="../media/image66.png"/><Relationship Id="rId17" Type="http://schemas.openxmlformats.org/officeDocument/2006/relationships/image" Target="../media/image43.png"/><Relationship Id="rId25" Type="http://schemas.openxmlformats.org/officeDocument/2006/relationships/image" Target="../media/image76.png"/><Relationship Id="rId2" Type="http://schemas.openxmlformats.org/officeDocument/2006/relationships/image" Target="../media/image34.png"/><Relationship Id="rId16" Type="http://schemas.openxmlformats.org/officeDocument/2006/relationships/image" Target="../media/image42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5.png"/><Relationship Id="rId24" Type="http://schemas.openxmlformats.org/officeDocument/2006/relationships/image" Target="../media/image75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23" Type="http://schemas.openxmlformats.org/officeDocument/2006/relationships/image" Target="../media/image74.png"/><Relationship Id="rId28" Type="http://schemas.openxmlformats.org/officeDocument/2006/relationships/image" Target="../media/image60.png"/><Relationship Id="rId10" Type="http://schemas.openxmlformats.org/officeDocument/2006/relationships/image" Target="../media/image64.png"/><Relationship Id="rId19" Type="http://schemas.openxmlformats.org/officeDocument/2006/relationships/image" Target="../media/image70.png"/><Relationship Id="rId4" Type="http://schemas.openxmlformats.org/officeDocument/2006/relationships/image" Target="../media/image3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0.png"/><Relationship Id="rId18" Type="http://schemas.openxmlformats.org/officeDocument/2006/relationships/image" Target="../media/image87.png"/><Relationship Id="rId3" Type="http://schemas.openxmlformats.org/officeDocument/2006/relationships/image" Target="../media/image80.png"/><Relationship Id="rId21" Type="http://schemas.openxmlformats.org/officeDocument/2006/relationships/image" Target="../media/image90.png"/><Relationship Id="rId7" Type="http://schemas.openxmlformats.org/officeDocument/2006/relationships/image" Target="../media/image41.png"/><Relationship Id="rId12" Type="http://schemas.openxmlformats.org/officeDocument/2006/relationships/image" Target="../media/image84.png"/><Relationship Id="rId17" Type="http://schemas.openxmlformats.org/officeDocument/2006/relationships/image" Target="../media/image86.png"/><Relationship Id="rId2" Type="http://schemas.openxmlformats.org/officeDocument/2006/relationships/image" Target="../media/image79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3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10" Type="http://schemas.openxmlformats.org/officeDocument/2006/relationships/image" Target="../media/image38.png"/><Relationship Id="rId19" Type="http://schemas.openxmlformats.org/officeDocument/2006/relationships/image" Target="../media/image88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37.png"/><Relationship Id="rId3" Type="http://schemas.openxmlformats.org/officeDocument/2006/relationships/image" Target="../media/image80.png"/><Relationship Id="rId21" Type="http://schemas.openxmlformats.org/officeDocument/2006/relationships/image" Target="../media/image101.png"/><Relationship Id="rId7" Type="http://schemas.openxmlformats.org/officeDocument/2006/relationships/image" Target="../media/image40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36.png"/><Relationship Id="rId2" Type="http://schemas.openxmlformats.org/officeDocument/2006/relationships/image" Target="../media/image79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91.png"/><Relationship Id="rId24" Type="http://schemas.openxmlformats.org/officeDocument/2006/relationships/image" Target="../media/image60.png"/><Relationship Id="rId5" Type="http://schemas.openxmlformats.org/officeDocument/2006/relationships/image" Target="../media/image3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38.png"/><Relationship Id="rId19" Type="http://schemas.openxmlformats.org/officeDocument/2006/relationships/image" Target="../media/image99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39.png"/><Relationship Id="rId2" Type="http://schemas.openxmlformats.org/officeDocument/2006/relationships/image" Target="../media/image105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8.png"/><Relationship Id="rId5" Type="http://schemas.openxmlformats.org/officeDocument/2006/relationships/image" Target="../media/image81.png"/><Relationship Id="rId15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80.png"/><Relationship Id="rId9" Type="http://schemas.openxmlformats.org/officeDocument/2006/relationships/image" Target="../media/image107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37.png"/><Relationship Id="rId18" Type="http://schemas.openxmlformats.org/officeDocument/2006/relationships/image" Target="../media/image115.png"/><Relationship Id="rId3" Type="http://schemas.openxmlformats.org/officeDocument/2006/relationships/image" Target="../media/image35.png"/><Relationship Id="rId21" Type="http://schemas.openxmlformats.org/officeDocument/2006/relationships/image" Target="../media/image118.png"/><Relationship Id="rId7" Type="http://schemas.openxmlformats.org/officeDocument/2006/relationships/image" Target="../media/image41.png"/><Relationship Id="rId12" Type="http://schemas.openxmlformats.org/officeDocument/2006/relationships/image" Target="../media/image36.png"/><Relationship Id="rId17" Type="http://schemas.openxmlformats.org/officeDocument/2006/relationships/image" Target="../media/image114.png"/><Relationship Id="rId2" Type="http://schemas.openxmlformats.org/officeDocument/2006/relationships/image" Target="../media/image105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81.png"/><Relationship Id="rId15" Type="http://schemas.openxmlformats.org/officeDocument/2006/relationships/image" Target="../media/image112.png"/><Relationship Id="rId10" Type="http://schemas.openxmlformats.org/officeDocument/2006/relationships/image" Target="../media/image38.png"/><Relationship Id="rId19" Type="http://schemas.openxmlformats.org/officeDocument/2006/relationships/image" Target="../media/image116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35.png"/><Relationship Id="rId21" Type="http://schemas.openxmlformats.org/officeDocument/2006/relationships/image" Target="../media/image129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105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32.png"/><Relationship Id="rId5" Type="http://schemas.openxmlformats.org/officeDocument/2006/relationships/image" Target="../media/image81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38.png"/><Relationship Id="rId19" Type="http://schemas.openxmlformats.org/officeDocument/2006/relationships/image" Target="../media/image127.png"/><Relationship Id="rId31" Type="http://schemas.openxmlformats.org/officeDocument/2006/relationships/image" Target="../media/image37.png"/><Relationship Id="rId4" Type="http://schemas.openxmlformats.org/officeDocument/2006/relationships/image" Target="../media/image80.png"/><Relationship Id="rId9" Type="http://schemas.openxmlformats.org/officeDocument/2006/relationships/image" Target="../media/image108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686800"/>
            <a:ext cx="19202400" cy="186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641600"/>
            <a:ext cx="3365500" cy="560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051300"/>
            <a:ext cx="98298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6477000"/>
            <a:ext cx="43688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2857500"/>
            <a:ext cx="6235700" cy="939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9800" y="8064500"/>
            <a:ext cx="4038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4400" y="3289300"/>
            <a:ext cx="83312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302000"/>
            <a:ext cx="7124700" cy="4254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36800"/>
            <a:ext cx="1816100" cy="939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9300" y="8724900"/>
            <a:ext cx="4762500" cy="609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9100" y="8724900"/>
            <a:ext cx="5219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093700" y="8763000"/>
            <a:ext cx="3898900" cy="1244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3302000"/>
            <a:ext cx="71247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820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27100"/>
            <a:ext cx="7493000" cy="248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11430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24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000" y="8153400"/>
            <a:ext cx="52578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8724900"/>
            <a:ext cx="4800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5085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33300" y="8153400"/>
            <a:ext cx="47371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31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952500"/>
            <a:ext cx="55626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48768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" y="8724900"/>
            <a:ext cx="4851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400" y="8153400"/>
            <a:ext cx="47244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8724900"/>
            <a:ext cx="48260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8724900"/>
            <a:ext cx="5041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3053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458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1529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23495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400" y="8724900"/>
            <a:ext cx="46736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5600" y="8153400"/>
            <a:ext cx="50292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75200" y="8724900"/>
            <a:ext cx="4673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6000" y="8724900"/>
            <a:ext cx="46736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1148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46000" y="8153400"/>
            <a:ext cx="47117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7343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0" y="3289300"/>
            <a:ext cx="78613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63373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34036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00" y="8724900"/>
            <a:ext cx="4813300" cy="609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000" y="8153400"/>
            <a:ext cx="4749800" cy="977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84700" y="8737600"/>
            <a:ext cx="4851400" cy="1257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9600" y="8724900"/>
            <a:ext cx="5092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98400" y="8724900"/>
            <a:ext cx="5257800" cy="1257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30200" y="1511300"/>
            <a:ext cx="5181600" cy="1003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6642100"/>
            <a:ext cx="27432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800" y="7035800"/>
            <a:ext cx="3479800" cy="256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3500" y="1447800"/>
            <a:ext cx="5168900" cy="1003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2300" y="6642100"/>
            <a:ext cx="27432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0200" y="1447800"/>
            <a:ext cx="5181600" cy="1003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6642100"/>
            <a:ext cx="27432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5000" y="1511300"/>
            <a:ext cx="5181600" cy="1016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93800" y="6642100"/>
            <a:ext cx="27432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54600" y="3543300"/>
            <a:ext cx="4076700" cy="2844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3543300"/>
            <a:ext cx="4076700" cy="28448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2100" y="3543300"/>
            <a:ext cx="4076700" cy="28448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96900" y="3543300"/>
            <a:ext cx="4076700" cy="2844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46700" y="7035800"/>
            <a:ext cx="3479800" cy="2565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79000" y="7048500"/>
            <a:ext cx="26924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17600" y="7048500"/>
            <a:ext cx="2692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0100" y="1968500"/>
            <a:ext cx="4178300" cy="1397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94300" y="1905000"/>
            <a:ext cx="4013200" cy="18923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78900" y="1943100"/>
            <a:ext cx="4292600" cy="1422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246100" y="1879600"/>
            <a:ext cx="43688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1587500"/>
            <a:ext cx="16357600" cy="777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190500"/>
            <a:ext cx="18935700" cy="1069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342900"/>
            <a:ext cx="31115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168400"/>
            <a:ext cx="14363700" cy="857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31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1900" y="4572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4749800" y="6388100"/>
            <a:ext cx="3187700" cy="25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388600" y="6286500"/>
            <a:ext cx="31877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400" y="3835400"/>
            <a:ext cx="4318000" cy="2971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4700" y="4914900"/>
            <a:ext cx="546100" cy="381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3000" y="5549900"/>
            <a:ext cx="3289300" cy="1600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700" y="3543300"/>
            <a:ext cx="2679700" cy="2679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76200" y="3543300"/>
            <a:ext cx="3708400" cy="3708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3000" y="7531100"/>
            <a:ext cx="49784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7531100"/>
            <a:ext cx="5473700" cy="1612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30100" y="7505700"/>
            <a:ext cx="5232400" cy="16383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" y="2527300"/>
            <a:ext cx="5588000" cy="990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2527300"/>
            <a:ext cx="5524500" cy="990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3500" y="2527300"/>
            <a:ext cx="6045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521700"/>
            <a:ext cx="192024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2413000"/>
            <a:ext cx="4546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263900"/>
            <a:ext cx="73279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5727700"/>
            <a:ext cx="43688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92024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873500"/>
            <a:ext cx="39624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57300"/>
            <a:ext cx="3911600" cy="394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9931400"/>
            <a:ext cx="192024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2247900"/>
            <a:ext cx="3670300" cy="302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247900"/>
            <a:ext cx="3670300" cy="302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311400"/>
            <a:ext cx="16002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882900"/>
            <a:ext cx="5295900" cy="128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3962400"/>
            <a:ext cx="2895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2247900"/>
            <a:ext cx="3670300" cy="302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6900" y="2311400"/>
            <a:ext cx="16002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9500" y="2921000"/>
            <a:ext cx="5080000" cy="1244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3962400"/>
            <a:ext cx="2895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5575300"/>
            <a:ext cx="3670300" cy="302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9100" y="5638800"/>
            <a:ext cx="16002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300" y="6248400"/>
            <a:ext cx="5245100" cy="1244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7302500"/>
            <a:ext cx="2895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5575300"/>
            <a:ext cx="3670300" cy="302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4100" y="5651500"/>
            <a:ext cx="2679700" cy="1016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6248400"/>
            <a:ext cx="5232400" cy="1244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7302500"/>
            <a:ext cx="28956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5575300"/>
            <a:ext cx="3670300" cy="302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79600" y="5651500"/>
            <a:ext cx="15875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0" y="6223000"/>
            <a:ext cx="5651500" cy="1270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7302500"/>
            <a:ext cx="28956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0" y="2311400"/>
            <a:ext cx="1600200" cy="1028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300" y="2908300"/>
            <a:ext cx="5219700" cy="1244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3962400"/>
            <a:ext cx="28956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4051300"/>
            <a:ext cx="2413000" cy="1587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6800" y="4051300"/>
            <a:ext cx="3073400" cy="1257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68400" y="4051300"/>
            <a:ext cx="28829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2500" y="7378700"/>
            <a:ext cx="1041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792200" y="7366000"/>
            <a:ext cx="32766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56800" y="7378700"/>
            <a:ext cx="1041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4610100"/>
            <a:ext cx="20701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65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612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30900" y="3924300"/>
            <a:ext cx="11760200" cy="30607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46200" y="2540000"/>
            <a:ext cx="5168900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4622800"/>
            <a:ext cx="20320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49530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77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28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" y="2501900"/>
            <a:ext cx="16116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00" y="1206500"/>
            <a:ext cx="7924800" cy="175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600" y="6261100"/>
            <a:ext cx="28702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" y="7150100"/>
            <a:ext cx="7505700" cy="850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3200" y="4102100"/>
            <a:ext cx="7404100" cy="1778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6311900" y="6286500"/>
            <a:ext cx="51689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9400" y="6235700"/>
            <a:ext cx="28702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91600" y="7137400"/>
            <a:ext cx="8509000" cy="850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0500" y="4102100"/>
            <a:ext cx="60452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1485900"/>
            <a:ext cx="1219200" cy="711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3900" y="2387600"/>
            <a:ext cx="6273800" cy="165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082800"/>
            <a:ext cx="71374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2159000"/>
            <a:ext cx="71374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100" y="3898900"/>
            <a:ext cx="71374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663700" y="3035300"/>
            <a:ext cx="11938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162800" y="3035300"/>
            <a:ext cx="11938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8100" y="1663700"/>
            <a:ext cx="4597400" cy="49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3327400"/>
            <a:ext cx="50927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7000" y="2730500"/>
            <a:ext cx="5588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9700" y="2768600"/>
            <a:ext cx="1028700" cy="584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2700" y="2006600"/>
            <a:ext cx="8305800" cy="1384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4609592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80500" y="9271000"/>
            <a:ext cx="7721600" cy="38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67800" y="2819400"/>
            <a:ext cx="6451600" cy="1041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8100" y="9131300"/>
            <a:ext cx="79248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04300" y="3505200"/>
            <a:ext cx="8001000" cy="5930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02D2A2E-9F17-4F52-AA5E-8E34F5BB76D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216400"/>
            <a:ext cx="71374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590800"/>
            <a:ext cx="15849600" cy="588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1244600"/>
            <a:ext cx="62103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41400" y="8699500"/>
            <a:ext cx="18542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00" y="1231900"/>
            <a:ext cx="2146300" cy="1803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1460500"/>
            <a:ext cx="8813800" cy="8026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49100" y="74422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34900" y="7467600"/>
            <a:ext cx="4140200" cy="1028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49100" y="8204200"/>
            <a:ext cx="5715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34900" y="8229600"/>
            <a:ext cx="3695700" cy="1028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849100" y="8928100"/>
            <a:ext cx="5715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20600" y="8928100"/>
            <a:ext cx="5715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42900" y="8953500"/>
            <a:ext cx="3200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3600" y="3289300"/>
            <a:ext cx="8382000" cy="4254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289300"/>
            <a:ext cx="7124700" cy="4254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2476500" cy="1270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11700" cy="609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79900" y="8724900"/>
            <a:ext cx="5168900" cy="609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23300" y="8724900"/>
            <a:ext cx="4711700" cy="609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93700" y="8763000"/>
            <a:ext cx="3937000" cy="1244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2006-08-16T00:00:00Z</dcterms:created>
  <dcterms:modified xsi:type="dcterms:W3CDTF">2024-08-28T03:19:15Z</dcterms:modified>
</cp:coreProperties>
</file>